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83" r:id="rId6"/>
    <p:sldId id="260" r:id="rId7"/>
    <p:sldId id="284" r:id="rId8"/>
    <p:sldId id="262" r:id="rId9"/>
    <p:sldId id="263" r:id="rId10"/>
    <p:sldId id="285" r:id="rId11"/>
    <p:sldId id="265" r:id="rId12"/>
    <p:sldId id="266" r:id="rId13"/>
    <p:sldId id="267" r:id="rId14"/>
    <p:sldId id="268" r:id="rId15"/>
    <p:sldId id="269" r:id="rId16"/>
    <p:sldId id="279" r:id="rId17"/>
    <p:sldId id="280" r:id="rId18"/>
    <p:sldId id="281" r:id="rId19"/>
    <p:sldId id="282" r:id="rId20"/>
    <p:sldId id="271" r:id="rId21"/>
    <p:sldId id="272" r:id="rId22"/>
    <p:sldId id="274" r:id="rId23"/>
    <p:sldId id="275" r:id="rId24"/>
    <p:sldId id="276" r:id="rId25"/>
    <p:sldId id="277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1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8808-26D1-4F4B-96F4-F3082078D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008" y="1122362"/>
            <a:ext cx="8816632" cy="357155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0C639-B0CD-4365-98A9-C1E5FF6CF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008" y="5521960"/>
            <a:ext cx="8816632" cy="94487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0C52-E6BB-4B27-B5D8-2D33B249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C649-4A0C-4EF2-8FC1-2BCF0BF9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03F2-D0FE-49BB-8AEC-E99C4DB2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A7CC8F-56A6-423D-B67A-8BA89D3EC911}"/>
              </a:ext>
            </a:extLst>
          </p:cNvPr>
          <p:cNvCxnSpPr>
            <a:cxnSpLocks/>
          </p:cNvCxnSpPr>
          <p:nvPr/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80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6D52-667C-4E67-9038-A0BDFD8C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E72AC-0272-475A-BD25-2AB7AC1D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BFF2-9ECB-4CDD-87FA-9DD1F87B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12B3-DAF5-4BA7-A3A6-D0284716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71AE-4A11-4035-A072-9AC4053F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72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52E95-2F50-48D3-B00E-4C259644E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50174" y="838199"/>
            <a:ext cx="2303626" cy="533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17C9B-4E02-49C8-B6DF-65ED3C990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38199"/>
            <a:ext cx="7734300" cy="533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A10C-AC31-4D80-B78F-08E48CDC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B5B7-F312-4BC9-A5D3-72E065D1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E489-5442-4698-B6E3-3421A97C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F3A7E1-F157-4338-B7F7-9C0A2D60B7FF}"/>
              </a:ext>
            </a:extLst>
          </p:cNvPr>
          <p:cNvCxnSpPr>
            <a:cxnSpLocks/>
          </p:cNvCxnSpPr>
          <p:nvPr/>
        </p:nvCxnSpPr>
        <p:spPr>
          <a:xfrm>
            <a:off x="881133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23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5B5E-C545-4763-BA47-4C2C0FCA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63F8-8E34-4910-BF7A-F1C5A996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74E5-D20D-4AB7-8D98-F336CE0E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D23AA-8F22-4B09-8FAA-CD16E5D6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A028-A0C8-45E7-915E-B83FF59C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1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F01F-198D-4AAD-B4FB-AD3B4498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9438640" cy="4114800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BCC2B-311B-4FB6-B3A5-26F6805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17160"/>
            <a:ext cx="9438640" cy="8026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B73D-2D6B-4FA6-89A4-DCC89F80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0C188-FF43-44C1-A005-679168D5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1188-DA27-47B2-8176-31193EEC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4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5A25-7E99-42A8-8D6D-648EFE20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01DC-62B7-42BD-A941-D34E92719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5C5C1-4FD4-4958-99A0-BDADECA3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1B234-5D54-44E5-B41D-B205AAF5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7BCDB-6B96-45D6-B5E9-823A96EB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39C5F-F16F-4AFD-98D1-FA3BB96A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19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C1F-0040-4BBF-81A6-FD2E3063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7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94A7-1DA1-44C1-8ED0-71627943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4035"/>
            <a:ext cx="4997132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AB945-31E2-4B60-9076-CBB8F8594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9713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B3EA-2E84-4B8B-A104-81BD57742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5080" y="1824035"/>
            <a:ext cx="5000308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11AB8-302C-476E-B80A-AA739911E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5080" y="2505075"/>
            <a:ext cx="50003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47C29-FE34-4E6E-9921-78C54673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B420-A9CE-4BB6-A653-5C3ABC7D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DF8FE-1179-4798-B16D-AF1DFA26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5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6F1A-0A68-4048-808F-CD7A9F3B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592"/>
            <a:ext cx="10515600" cy="1573223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CB3E6-5365-48F5-8D2A-0B002BA3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D8EE9-4D97-4B2F-8D38-41CB9EE7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C5952-0A27-4FAB-A3FD-12003787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5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08427-909D-4679-9192-BC99557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E39A6-1E09-42B5-85B4-7E8B5AB2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8940-01DD-4C97-8649-E01C3B0E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4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3B3D-D568-40B4-A73A-1C8EA9AB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1818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6EB3-917A-43B7-85BB-D00B5D2F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798" y="987425"/>
            <a:ext cx="5840589" cy="503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AC029-3BC1-4637-A7F9-BC786DC2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360"/>
            <a:ext cx="3691817" cy="34966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0B948-89C5-4AC5-B7A0-17136F5C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6C8C5-652F-46CB-BD26-E262B057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B50CB-E91F-4B71-81F0-800F2B5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69B885-FDB8-4C62-A285-A0CDC49A6B0C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88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41E-6445-4840-81AE-104EF7A4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6652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8B866-E32B-4AE7-AEF3-6974AE328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6120" y="838200"/>
            <a:ext cx="5603238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BB7A-E157-499A-B224-C2313181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67280"/>
            <a:ext cx="3696652" cy="3501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77283-E2B8-405E-BB6E-9F121140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21F05-EB94-417F-B19B-96FF3D9E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7C3C7-B6DB-4064-8E66-9FB770C8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E233FA-220A-423F-907E-5F81526A28A0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2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76A66-BE83-43F9-A28B-02DF7879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10515600" cy="111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6E94-F276-4F0F-8DD9-B1F8A319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1469"/>
            <a:ext cx="1051560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964E-3A2E-4DB9-B96A-EDE144A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25981" y="4687095"/>
            <a:ext cx="270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B382-EE11-430D-941A-DB76EEB7F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131161" y="1592957"/>
            <a:ext cx="29735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62FE-ACD1-43F2-A3DE-5B11E10B7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5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B34A3B-1FD5-48FF-9982-1E64C864C01D}"/>
              </a:ext>
            </a:extLst>
          </p:cNvPr>
          <p:cNvCxnSpPr>
            <a:cxnSpLocks/>
          </p:cNvCxnSpPr>
          <p:nvPr/>
        </p:nvCxnSpPr>
        <p:spPr>
          <a:xfrm flipH="1">
            <a:off x="4" y="1824111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20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BF86-1556-75C4-80C8-030A735535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922231"/>
            <a:ext cx="10515600" cy="1484399"/>
          </a:xfrm>
        </p:spPr>
        <p:txBody>
          <a:bodyPr anchor="b">
            <a:normAutofit/>
          </a:bodyPr>
          <a:lstStyle/>
          <a:p>
            <a:pPr algn="ctr"/>
            <a:r>
              <a:rPr lang="en-US" sz="3700" b="1" dirty="0"/>
              <a:t>Kitchen Countertop Options </a:t>
            </a:r>
            <a:br>
              <a:rPr lang="en-US" sz="3700" dirty="0"/>
            </a:br>
            <a:endParaRPr lang="en-US" sz="3700" dirty="0"/>
          </a:p>
        </p:txBody>
      </p:sp>
      <p:pic>
        <p:nvPicPr>
          <p:cNvPr id="1027" name="Picture 6" descr="NM_Logo_ White_DBL_Stack">
            <a:extLst>
              <a:ext uri="{FF2B5EF4-FFF2-40B4-BE49-F238E27FC236}">
                <a16:creationId xmlns:a16="http://schemas.microsoft.com/office/drawing/2014/main" id="{B7F720F3-03E0-6E27-C2BB-53FD6FAA7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324" y="1561240"/>
            <a:ext cx="4909351" cy="136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0C799A-D7CC-6FCA-EBA0-F180F4F684E6}"/>
              </a:ext>
            </a:extLst>
          </p:cNvPr>
          <p:cNvSpPr txBox="1"/>
          <p:nvPr/>
        </p:nvSpPr>
        <p:spPr>
          <a:xfrm>
            <a:off x="2851393" y="3945498"/>
            <a:ext cx="6489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QUARTZ, PORCELAIN, GRANITE &amp; MARBLE  </a:t>
            </a:r>
          </a:p>
        </p:txBody>
      </p:sp>
    </p:spTree>
    <p:extLst>
      <p:ext uri="{BB962C8B-B14F-4D97-AF65-F5344CB8AC3E}">
        <p14:creationId xmlns:p14="http://schemas.microsoft.com/office/powerpoint/2010/main" val="345624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EF5C9-1EB1-C7B1-6644-C2D55BB68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462"/>
            <a:ext cx="10515600" cy="1035942"/>
          </a:xfrm>
        </p:spPr>
        <p:txBody>
          <a:bodyPr/>
          <a:lstStyle/>
          <a:p>
            <a:pPr algn="ctr"/>
            <a:r>
              <a:rPr lang="en-US" dirty="0"/>
              <a:t>Level 6 quartz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46C0D7-4908-2B23-639E-76E13924B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96" y="1039248"/>
            <a:ext cx="5537054" cy="2626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90324E-64E0-E877-3F26-12010D067B75}"/>
              </a:ext>
            </a:extLst>
          </p:cNvPr>
          <p:cNvSpPr txBox="1"/>
          <p:nvPr/>
        </p:nvSpPr>
        <p:spPr>
          <a:xfrm>
            <a:off x="2638091" y="3296219"/>
            <a:ext cx="76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Solitaj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61D7E4-D50F-869D-7F1C-77358D3F5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254" y="1039248"/>
            <a:ext cx="5537054" cy="2626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3992B5-4C91-153D-300E-3A16A81EAD95}"/>
              </a:ext>
            </a:extLst>
          </p:cNvPr>
          <p:cNvSpPr txBox="1"/>
          <p:nvPr/>
        </p:nvSpPr>
        <p:spPr>
          <a:xfrm>
            <a:off x="8753610" y="3296219"/>
            <a:ext cx="780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Ivortaj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AAE6C1-459C-DED1-45C7-ABABD6156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96" y="3900014"/>
            <a:ext cx="5537054" cy="2626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C5FB3-0964-E738-0903-FD8285B45CC3}"/>
              </a:ext>
            </a:extLst>
          </p:cNvPr>
          <p:cNvSpPr txBox="1"/>
          <p:nvPr/>
        </p:nvSpPr>
        <p:spPr>
          <a:xfrm>
            <a:off x="1491622" y="6156985"/>
            <a:ext cx="305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Soapstone Metropolis Concrete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126B2F-1006-03D7-D27F-74791C2FE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254" y="3900014"/>
            <a:ext cx="5537054" cy="26263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7A698C-242B-8BD8-8AAF-FD6AF197F0BB}"/>
              </a:ext>
            </a:extLst>
          </p:cNvPr>
          <p:cNvSpPr txBox="1"/>
          <p:nvPr/>
        </p:nvSpPr>
        <p:spPr>
          <a:xfrm>
            <a:off x="8144885" y="6156985"/>
            <a:ext cx="199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Marquina Midnight</a:t>
            </a:r>
          </a:p>
        </p:txBody>
      </p:sp>
    </p:spTree>
    <p:extLst>
      <p:ext uri="{BB962C8B-B14F-4D97-AF65-F5344CB8AC3E}">
        <p14:creationId xmlns:p14="http://schemas.microsoft.com/office/powerpoint/2010/main" val="3037065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67995-31D9-8E61-9E3B-710F15F96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671"/>
            <a:ext cx="10515600" cy="796954"/>
          </a:xfrm>
        </p:spPr>
        <p:txBody>
          <a:bodyPr/>
          <a:lstStyle/>
          <a:p>
            <a:pPr algn="ctr"/>
            <a:r>
              <a:rPr lang="en-US" dirty="0"/>
              <a:t>Level 7 quartz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D464AE-8304-3288-9E6F-E2CB942F6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6" y="1048625"/>
            <a:ext cx="4569971" cy="2380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6FDD39-0D6D-3912-ED76-EB50E264F0FA}"/>
              </a:ext>
            </a:extLst>
          </p:cNvPr>
          <p:cNvSpPr txBox="1"/>
          <p:nvPr/>
        </p:nvSpPr>
        <p:spPr>
          <a:xfrm>
            <a:off x="1969299" y="3059668"/>
            <a:ext cx="195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Miraggio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76C550-5798-CAFF-578C-C143EC37A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29" y="3681190"/>
            <a:ext cx="4594428" cy="22126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86627B-5AB3-6B4C-3CAB-55304B4BDD68}"/>
              </a:ext>
            </a:extLst>
          </p:cNvPr>
          <p:cNvSpPr txBox="1"/>
          <p:nvPr/>
        </p:nvSpPr>
        <p:spPr>
          <a:xfrm>
            <a:off x="2052269" y="5524477"/>
            <a:ext cx="178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Abezzo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AB66B8-688E-06D0-2FB2-C28E546CD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45" y="1048625"/>
            <a:ext cx="4569970" cy="23803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9FDCC3-915A-F0D6-A46B-B4847CACA432}"/>
              </a:ext>
            </a:extLst>
          </p:cNvPr>
          <p:cNvSpPr txBox="1"/>
          <p:nvPr/>
        </p:nvSpPr>
        <p:spPr>
          <a:xfrm>
            <a:off x="8408647" y="3059668"/>
            <a:ext cx="1672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Delios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EB3BC6-EACC-7FAD-50CC-91534DBE2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045" y="3681190"/>
            <a:ext cx="4594426" cy="2212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5D0DF7-141F-A612-003D-873DBBFC428F}"/>
              </a:ext>
            </a:extLst>
          </p:cNvPr>
          <p:cNvSpPr txBox="1"/>
          <p:nvPr/>
        </p:nvSpPr>
        <p:spPr>
          <a:xfrm>
            <a:off x="8483957" y="5524477"/>
            <a:ext cx="165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Ivoritaj Brushed</a:t>
            </a:r>
          </a:p>
        </p:txBody>
      </p:sp>
    </p:spTree>
    <p:extLst>
      <p:ext uri="{BB962C8B-B14F-4D97-AF65-F5344CB8AC3E}">
        <p14:creationId xmlns:p14="http://schemas.microsoft.com/office/powerpoint/2010/main" val="581354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5BC6F-A3FC-E9B5-9BC1-CBA6E653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84"/>
            <a:ext cx="10515600" cy="921487"/>
          </a:xfrm>
        </p:spPr>
        <p:txBody>
          <a:bodyPr/>
          <a:lstStyle/>
          <a:p>
            <a:pPr algn="ctr"/>
            <a:r>
              <a:rPr lang="en-US" dirty="0"/>
              <a:t>Level 7 Quartz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6F2BD3-1CD0-5A3E-94FB-BFA55A79C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216" y="888980"/>
            <a:ext cx="4608427" cy="25400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EED8E-731E-0DC4-AC7E-F4D0C81F331C}"/>
              </a:ext>
            </a:extLst>
          </p:cNvPr>
          <p:cNvSpPr txBox="1"/>
          <p:nvPr/>
        </p:nvSpPr>
        <p:spPr>
          <a:xfrm>
            <a:off x="8122814" y="3105740"/>
            <a:ext cx="1534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Izaro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D3BE9-B5DE-2097-729F-29DED73D1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29" y="888981"/>
            <a:ext cx="4608697" cy="25400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3D2818-599F-8728-577C-F8C2E3E2C364}"/>
              </a:ext>
            </a:extLst>
          </p:cNvPr>
          <p:cNvSpPr txBox="1"/>
          <p:nvPr/>
        </p:nvSpPr>
        <p:spPr>
          <a:xfrm>
            <a:off x="2391165" y="3105741"/>
            <a:ext cx="1678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Sierra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4D3959-E961-8C88-DF36-08553E735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29" y="3890478"/>
            <a:ext cx="4826248" cy="25782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A2516B-852B-B4EC-EF28-10BC025106A9}"/>
              </a:ext>
            </a:extLst>
          </p:cNvPr>
          <p:cNvSpPr txBox="1"/>
          <p:nvPr/>
        </p:nvSpPr>
        <p:spPr>
          <a:xfrm>
            <a:off x="1988009" y="6111631"/>
            <a:ext cx="248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Miraggio Gold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61DBD-4D0F-698C-211A-CA8D0CDAE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946" y="3890478"/>
            <a:ext cx="4608697" cy="2590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5F9D5C-33AD-2820-1AC5-FA29B4852540}"/>
              </a:ext>
            </a:extLst>
          </p:cNvPr>
          <p:cNvSpPr txBox="1"/>
          <p:nvPr/>
        </p:nvSpPr>
        <p:spPr>
          <a:xfrm>
            <a:off x="8051795" y="6099379"/>
            <a:ext cx="15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Solitaj Brushed</a:t>
            </a:r>
          </a:p>
        </p:txBody>
      </p:sp>
    </p:spTree>
    <p:extLst>
      <p:ext uri="{BB962C8B-B14F-4D97-AF65-F5344CB8AC3E}">
        <p14:creationId xmlns:p14="http://schemas.microsoft.com/office/powerpoint/2010/main" val="1742899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CCCD6-0B9B-B4D2-7174-E338C892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283"/>
            <a:ext cx="10515600" cy="897622"/>
          </a:xfrm>
        </p:spPr>
        <p:txBody>
          <a:bodyPr/>
          <a:lstStyle/>
          <a:p>
            <a:pPr algn="ctr"/>
            <a:r>
              <a:rPr lang="en-US" dirty="0"/>
              <a:t>Group 1 Porcelain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50CD8E-709D-BEA0-BF1B-8E809D6FBDE5}"/>
              </a:ext>
            </a:extLst>
          </p:cNvPr>
          <p:cNvSpPr txBox="1"/>
          <p:nvPr/>
        </p:nvSpPr>
        <p:spPr>
          <a:xfrm>
            <a:off x="2173032" y="4654092"/>
            <a:ext cx="123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Meta Moss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6DED29-6780-7706-5545-7F6AD9E03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29" y="2221811"/>
            <a:ext cx="5705334" cy="28016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2473F5-3907-9464-F334-282F2157B3FF}"/>
              </a:ext>
            </a:extLst>
          </p:cNvPr>
          <p:cNvSpPr txBox="1"/>
          <p:nvPr/>
        </p:nvSpPr>
        <p:spPr>
          <a:xfrm>
            <a:off x="2281152" y="4654092"/>
            <a:ext cx="151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Everest White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3B877-9B4E-1345-0FEC-D762903D0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43448" y="761000"/>
            <a:ext cx="2819515" cy="5705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E67831-870C-5BBB-9146-E01B4BD5E1BE}"/>
              </a:ext>
            </a:extLst>
          </p:cNvPr>
          <p:cNvSpPr txBox="1"/>
          <p:nvPr/>
        </p:nvSpPr>
        <p:spPr>
          <a:xfrm>
            <a:off x="8293215" y="4654092"/>
            <a:ext cx="199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Bianco Lassa Matte </a:t>
            </a:r>
          </a:p>
        </p:txBody>
      </p:sp>
    </p:spTree>
    <p:extLst>
      <p:ext uri="{BB962C8B-B14F-4D97-AF65-F5344CB8AC3E}">
        <p14:creationId xmlns:p14="http://schemas.microsoft.com/office/powerpoint/2010/main" val="2193147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FE52-0FD7-8FE5-973E-2F663EBB7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2363"/>
            <a:ext cx="10515600" cy="904709"/>
          </a:xfrm>
        </p:spPr>
        <p:txBody>
          <a:bodyPr/>
          <a:lstStyle/>
          <a:p>
            <a:pPr algn="ctr"/>
            <a:r>
              <a:rPr lang="en-US" dirty="0"/>
              <a:t>Group 2 Porcelain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55966-AB7C-77E6-3796-F427587A2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62" y="1317072"/>
            <a:ext cx="4962526" cy="2472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4DBE8F-6DFD-E853-A7EC-360E449F9CA3}"/>
              </a:ext>
            </a:extLst>
          </p:cNvPr>
          <p:cNvSpPr txBox="1"/>
          <p:nvPr/>
        </p:nvSpPr>
        <p:spPr>
          <a:xfrm>
            <a:off x="1740922" y="3429000"/>
            <a:ext cx="2155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Bianco Oro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48255-4DD7-82E3-780C-308690D94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62" y="4030607"/>
            <a:ext cx="4962526" cy="2734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C90B14-6153-8DE4-BB1C-D3D2B9FBF181}"/>
              </a:ext>
            </a:extLst>
          </p:cNvPr>
          <p:cNvSpPr txBox="1"/>
          <p:nvPr/>
        </p:nvSpPr>
        <p:spPr>
          <a:xfrm>
            <a:off x="1901189" y="6395884"/>
            <a:ext cx="183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Lumous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9FB069-B1FF-F92E-4D95-E5DCA3BE7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45902" y="-218856"/>
            <a:ext cx="2472908" cy="55447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C3E46E-1C89-7F66-030E-416CA241DD15}"/>
              </a:ext>
            </a:extLst>
          </p:cNvPr>
          <p:cNvSpPr txBox="1"/>
          <p:nvPr/>
        </p:nvSpPr>
        <p:spPr>
          <a:xfrm>
            <a:off x="8430286" y="3420648"/>
            <a:ext cx="130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Statuarietto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B76E71-4A86-14FA-6012-45E6DCF87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715051" y="2625531"/>
            <a:ext cx="2734610" cy="55447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744A99-1830-40EE-224A-ECB9DDA14C80}"/>
              </a:ext>
            </a:extLst>
          </p:cNvPr>
          <p:cNvSpPr txBox="1"/>
          <p:nvPr/>
        </p:nvSpPr>
        <p:spPr>
          <a:xfrm>
            <a:off x="7993500" y="6415762"/>
            <a:ext cx="217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Bianco Lassa Polished</a:t>
            </a:r>
          </a:p>
        </p:txBody>
      </p:sp>
    </p:spTree>
    <p:extLst>
      <p:ext uri="{BB962C8B-B14F-4D97-AF65-F5344CB8AC3E}">
        <p14:creationId xmlns:p14="http://schemas.microsoft.com/office/powerpoint/2010/main" val="1062443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B9B4B-9689-0B7A-1819-470236FF4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558"/>
            <a:ext cx="10515600" cy="6878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Group 3 Porcelain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6A144-D9BF-8A8B-4F93-62F015191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3" y="954347"/>
            <a:ext cx="3759341" cy="2474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9172AF-4440-B091-BCC0-4F3905E59D93}"/>
              </a:ext>
            </a:extLst>
          </p:cNvPr>
          <p:cNvSpPr txBox="1"/>
          <p:nvPr/>
        </p:nvSpPr>
        <p:spPr>
          <a:xfrm>
            <a:off x="1019750" y="3059668"/>
            <a:ext cx="1952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Borghini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015F2-B3D2-C1FA-C4E3-01BD32D40ECF}"/>
              </a:ext>
            </a:extLst>
          </p:cNvPr>
          <p:cNvSpPr txBox="1"/>
          <p:nvPr/>
        </p:nvSpPr>
        <p:spPr>
          <a:xfrm>
            <a:off x="5465634" y="3059668"/>
            <a:ext cx="1260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Pietra Grey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DD9B01-386C-F213-6B91-202ED6C08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285" y="954346"/>
            <a:ext cx="3759341" cy="24746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F6C6F-BFF1-38CC-BE84-70C509E88F83}"/>
              </a:ext>
            </a:extLst>
          </p:cNvPr>
          <p:cNvSpPr txBox="1"/>
          <p:nvPr/>
        </p:nvSpPr>
        <p:spPr>
          <a:xfrm>
            <a:off x="9358770" y="3059668"/>
            <a:ext cx="167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Lucca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E1BFE4-E13A-7157-EA6D-67F15089A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858674" y="3160052"/>
            <a:ext cx="2474656" cy="37593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CC2A4D-427E-E6D1-8F57-C451E051FE0B}"/>
              </a:ext>
            </a:extLst>
          </p:cNvPr>
          <p:cNvSpPr txBox="1"/>
          <p:nvPr/>
        </p:nvSpPr>
        <p:spPr>
          <a:xfrm>
            <a:off x="5245894" y="5907719"/>
            <a:ext cx="170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Statuario Unico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92E1F5-1260-D414-C4F5-1C7ECC1A8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84576" y="3134191"/>
            <a:ext cx="2500640" cy="3837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43114-A941-DBAC-A329-DE850C15FAA2}"/>
              </a:ext>
            </a:extLst>
          </p:cNvPr>
          <p:cNvSpPr txBox="1"/>
          <p:nvPr/>
        </p:nvSpPr>
        <p:spPr>
          <a:xfrm>
            <a:off x="397042" y="5933702"/>
            <a:ext cx="30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Oro Venato Lucidato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FDCDDF-5829-E2AB-C84F-AE48C2493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958626" y="3160051"/>
            <a:ext cx="2474654" cy="37593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AA6A92-A1B4-3ADE-D087-D54034874A9B}"/>
              </a:ext>
            </a:extLst>
          </p:cNvPr>
          <p:cNvSpPr txBox="1"/>
          <p:nvPr/>
        </p:nvSpPr>
        <p:spPr>
          <a:xfrm>
            <a:off x="8722895" y="5903654"/>
            <a:ext cx="323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Michelangelo Lucidato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ACA6B-4A11-B171-52A6-C02687265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331" y="983327"/>
            <a:ext cx="3759341" cy="24166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9913F-39CA-2155-7BD3-7C8CBDB8CD54}"/>
              </a:ext>
            </a:extLst>
          </p:cNvPr>
          <p:cNvSpPr txBox="1"/>
          <p:nvPr/>
        </p:nvSpPr>
        <p:spPr>
          <a:xfrm>
            <a:off x="5210627" y="3059668"/>
            <a:ext cx="177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Arabascato Visio </a:t>
            </a:r>
          </a:p>
        </p:txBody>
      </p:sp>
    </p:spTree>
    <p:extLst>
      <p:ext uri="{BB962C8B-B14F-4D97-AF65-F5344CB8AC3E}">
        <p14:creationId xmlns:p14="http://schemas.microsoft.com/office/powerpoint/2010/main" val="2364933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20964-EEA1-C1AE-C62F-C55F09163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576"/>
            <a:ext cx="10515600" cy="1573223"/>
          </a:xfrm>
        </p:spPr>
        <p:txBody>
          <a:bodyPr/>
          <a:lstStyle/>
          <a:p>
            <a:pPr algn="ctr"/>
            <a:r>
              <a:rPr lang="en-US" dirty="0"/>
              <a:t>GROUP 3 PORCELAIN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0FEB65-2171-805C-3DC2-31A661084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71" y="1134532"/>
            <a:ext cx="4792267" cy="2338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C34F46-C0CC-D3EA-D290-899FEB2AA1FF}"/>
              </a:ext>
            </a:extLst>
          </p:cNvPr>
          <p:cNvSpPr txBox="1"/>
          <p:nvPr/>
        </p:nvSpPr>
        <p:spPr>
          <a:xfrm>
            <a:off x="2224159" y="3124169"/>
            <a:ext cx="231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Daz Polished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E62458-6803-F0D5-CECE-0AD8F5C1A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064" y="1138935"/>
            <a:ext cx="4750903" cy="23381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01CDB3-2367-FADC-922D-7A00637A7647}"/>
              </a:ext>
            </a:extLst>
          </p:cNvPr>
          <p:cNvSpPr txBox="1"/>
          <p:nvPr/>
        </p:nvSpPr>
        <p:spPr>
          <a:xfrm>
            <a:off x="7566155" y="3124169"/>
            <a:ext cx="244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Gold Polished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C513B-98A4-9551-BDEB-8FF36760F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928272" y="2939583"/>
            <a:ext cx="2335455" cy="4792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3EC88D-CD75-F490-2D55-71B828060015}"/>
              </a:ext>
            </a:extLst>
          </p:cNvPr>
          <p:cNvSpPr txBox="1"/>
          <p:nvPr/>
        </p:nvSpPr>
        <p:spPr>
          <a:xfrm>
            <a:off x="5259126" y="6134112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Travertino Bianco</a:t>
            </a:r>
          </a:p>
        </p:txBody>
      </p:sp>
    </p:spTree>
    <p:extLst>
      <p:ext uri="{BB962C8B-B14F-4D97-AF65-F5344CB8AC3E}">
        <p14:creationId xmlns:p14="http://schemas.microsoft.com/office/powerpoint/2010/main" val="3831693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0C709-E2CE-455D-7E97-976950AED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429"/>
            <a:ext cx="10515600" cy="1573223"/>
          </a:xfrm>
        </p:spPr>
        <p:txBody>
          <a:bodyPr/>
          <a:lstStyle/>
          <a:p>
            <a:pPr algn="ctr"/>
            <a:r>
              <a:rPr lang="en-US" dirty="0"/>
              <a:t>GROUP 3 PORCELAIN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8CEC4-139D-DA04-7BF0-74205CAE2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70" y="1036167"/>
            <a:ext cx="4977701" cy="25989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9CA27F-3358-80AA-AE34-EE63F51BA399}"/>
              </a:ext>
            </a:extLst>
          </p:cNvPr>
          <p:cNvSpPr txBox="1"/>
          <p:nvPr/>
        </p:nvSpPr>
        <p:spPr>
          <a:xfrm>
            <a:off x="2372704" y="3217648"/>
            <a:ext cx="165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Nero Marquina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BC33-36E2-1C2B-8FE8-034DAF782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429764" y="-153214"/>
            <a:ext cx="2598940" cy="4977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229732-029E-CE1B-70DE-F6D0DDF4B613}"/>
              </a:ext>
            </a:extLst>
          </p:cNvPr>
          <p:cNvSpPr txBox="1"/>
          <p:nvPr/>
        </p:nvSpPr>
        <p:spPr>
          <a:xfrm>
            <a:off x="7415733" y="3217648"/>
            <a:ext cx="2627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Arabescato Gold Lucidato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918790-5E70-E540-BCDC-BC47381CE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579666" y="2767373"/>
            <a:ext cx="2800695" cy="49777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FBC77A-2DCA-FCC6-F6C8-9279408FC7CD}"/>
              </a:ext>
            </a:extLst>
          </p:cNvPr>
          <p:cNvSpPr txBox="1"/>
          <p:nvPr/>
        </p:nvSpPr>
        <p:spPr>
          <a:xfrm>
            <a:off x="4972653" y="6287239"/>
            <a:ext cx="201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Taj Mahal Lucidato </a:t>
            </a:r>
          </a:p>
        </p:txBody>
      </p:sp>
    </p:spTree>
    <p:extLst>
      <p:ext uri="{BB962C8B-B14F-4D97-AF65-F5344CB8AC3E}">
        <p14:creationId xmlns:p14="http://schemas.microsoft.com/office/powerpoint/2010/main" val="1090807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4F169-D5DD-DD81-17CB-F5B4B1431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951"/>
            <a:ext cx="10515600" cy="1573223"/>
          </a:xfrm>
        </p:spPr>
        <p:txBody>
          <a:bodyPr/>
          <a:lstStyle/>
          <a:p>
            <a:pPr algn="ctr"/>
            <a:r>
              <a:rPr lang="en-US" dirty="0"/>
              <a:t>GROUP 4 PORCELAIN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EEEAF-F3F8-8572-3F1B-E53B59E85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79388" y="184225"/>
            <a:ext cx="2644645" cy="4646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866D7-09B8-DAD8-2A4D-81517BC4B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34945" y="184227"/>
            <a:ext cx="2644646" cy="4646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26F4E-4583-2700-310C-36A36AB8ACC8}"/>
              </a:ext>
            </a:extLst>
          </p:cNvPr>
          <p:cNvSpPr txBox="1"/>
          <p:nvPr/>
        </p:nvSpPr>
        <p:spPr>
          <a:xfrm>
            <a:off x="2429103" y="3530379"/>
            <a:ext cx="194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Taj Mahal Naturale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C9F39-D970-49FD-0AE7-EC50886316DE}"/>
              </a:ext>
            </a:extLst>
          </p:cNvPr>
          <p:cNvSpPr txBox="1"/>
          <p:nvPr/>
        </p:nvSpPr>
        <p:spPr>
          <a:xfrm>
            <a:off x="7671884" y="3530379"/>
            <a:ext cx="257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Oro Venato Silk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6676C3-6641-7139-3271-83FD727B3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73675" y="3075496"/>
            <a:ext cx="2644648" cy="4646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422EAE-FA04-7AA6-23B9-2EBAA740344E}"/>
              </a:ext>
            </a:extLst>
          </p:cNvPr>
          <p:cNvSpPr txBox="1"/>
          <p:nvPr/>
        </p:nvSpPr>
        <p:spPr>
          <a:xfrm>
            <a:off x="5072065" y="6416702"/>
            <a:ext cx="204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Micheal Angelo Soft</a:t>
            </a:r>
          </a:p>
        </p:txBody>
      </p:sp>
    </p:spTree>
    <p:extLst>
      <p:ext uri="{BB962C8B-B14F-4D97-AF65-F5344CB8AC3E}">
        <p14:creationId xmlns:p14="http://schemas.microsoft.com/office/powerpoint/2010/main" val="4117024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88B3A-3A43-998F-4D66-780C25BB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7"/>
            <a:ext cx="10515600" cy="1573223"/>
          </a:xfrm>
        </p:spPr>
        <p:txBody>
          <a:bodyPr/>
          <a:lstStyle/>
          <a:p>
            <a:pPr algn="ctr"/>
            <a:r>
              <a:rPr lang="en-US" dirty="0"/>
              <a:t>Group 4 Porcelain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7CD5B1-E4A7-0840-135A-1BABF1B03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16520" y="-75302"/>
            <a:ext cx="2416692" cy="4463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659C0E-09F5-FF6D-DC2C-B4586DD30447}"/>
              </a:ext>
            </a:extLst>
          </p:cNvPr>
          <p:cNvSpPr txBox="1"/>
          <p:nvPr/>
        </p:nvSpPr>
        <p:spPr>
          <a:xfrm>
            <a:off x="2170951" y="2989750"/>
            <a:ext cx="1906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Raven Nero Matte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ADF19-589B-C44D-9429-54C03828F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152" y="3800267"/>
            <a:ext cx="4463696" cy="2411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437893-8EA3-D3C7-154B-E2BD5CB8D4D4}"/>
              </a:ext>
            </a:extLst>
          </p:cNvPr>
          <p:cNvSpPr txBox="1"/>
          <p:nvPr/>
        </p:nvSpPr>
        <p:spPr>
          <a:xfrm>
            <a:off x="4957451" y="5842713"/>
            <a:ext cx="227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Corrina Silk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35D25-2922-6AB8-E458-9A70A1F48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48200"/>
            <a:ext cx="4463696" cy="2410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762C46-4BC6-AE22-BC04-C81CFDD8C645}"/>
              </a:ext>
            </a:extLst>
          </p:cNvPr>
          <p:cNvSpPr txBox="1"/>
          <p:nvPr/>
        </p:nvSpPr>
        <p:spPr>
          <a:xfrm>
            <a:off x="7208342" y="2989750"/>
            <a:ext cx="2239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Fiorella Silk </a:t>
            </a:r>
          </a:p>
        </p:txBody>
      </p:sp>
    </p:spTree>
    <p:extLst>
      <p:ext uri="{BB962C8B-B14F-4D97-AF65-F5344CB8AC3E}">
        <p14:creationId xmlns:p14="http://schemas.microsoft.com/office/powerpoint/2010/main" val="1848642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4682E0-5B8A-9C56-F12A-BF6C0B3F3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337"/>
            <a:ext cx="10515600" cy="746620"/>
          </a:xfrm>
        </p:spPr>
        <p:txBody>
          <a:bodyPr/>
          <a:lstStyle/>
          <a:p>
            <a:pPr algn="ctr"/>
            <a:r>
              <a:rPr lang="en-US" dirty="0"/>
              <a:t>Level 1 Quartz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BE8D06-B7BC-6F26-01B2-C937929F2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151" y="2069422"/>
            <a:ext cx="4492565" cy="27191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F2B578-24E9-FF26-4CC6-253B7759ECCC}"/>
              </a:ext>
            </a:extLst>
          </p:cNvPr>
          <p:cNvSpPr txBox="1"/>
          <p:nvPr/>
        </p:nvSpPr>
        <p:spPr>
          <a:xfrm>
            <a:off x="8066472" y="4328999"/>
            <a:ext cx="125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Iced White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7621E-C346-2762-8E3B-EBF3AE4D2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16" y="2069423"/>
            <a:ext cx="4492567" cy="27191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475E1-DC80-FA37-E549-8989184337D9}"/>
              </a:ext>
            </a:extLst>
          </p:cNvPr>
          <p:cNvSpPr txBox="1"/>
          <p:nvPr/>
        </p:nvSpPr>
        <p:spPr>
          <a:xfrm>
            <a:off x="2737009" y="4328999"/>
            <a:ext cx="131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Snow White</a:t>
            </a:r>
          </a:p>
        </p:txBody>
      </p:sp>
    </p:spTree>
    <p:extLst>
      <p:ext uri="{BB962C8B-B14F-4D97-AF65-F5344CB8AC3E}">
        <p14:creationId xmlns:p14="http://schemas.microsoft.com/office/powerpoint/2010/main" val="2060025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2E6B3-EE3B-9013-D039-0506BD41E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893"/>
            <a:ext cx="10515600" cy="796954"/>
          </a:xfrm>
        </p:spPr>
        <p:txBody>
          <a:bodyPr/>
          <a:lstStyle/>
          <a:p>
            <a:pPr algn="ctr"/>
            <a:r>
              <a:rPr lang="en-US" dirty="0"/>
              <a:t>Level 1 Granite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B1F2E-2A08-AA69-3166-2B6AD76DCC3D}"/>
              </a:ext>
            </a:extLst>
          </p:cNvPr>
          <p:cNvSpPr txBox="1"/>
          <p:nvPr/>
        </p:nvSpPr>
        <p:spPr>
          <a:xfrm>
            <a:off x="2117025" y="3301280"/>
            <a:ext cx="169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Crema Caramel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3D45F1-4BDE-6083-B55D-AE6EFCE16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408" y="1059997"/>
            <a:ext cx="4004388" cy="23120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26EF42-4D55-2B96-2E2A-73A7E83A627C}"/>
              </a:ext>
            </a:extLst>
          </p:cNvPr>
          <p:cNvSpPr txBox="1"/>
          <p:nvPr/>
        </p:nvSpPr>
        <p:spPr>
          <a:xfrm>
            <a:off x="7856672" y="3301280"/>
            <a:ext cx="1547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 Sparkle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0F59A8-5220-DE5E-8AB0-E067819B8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51" y="1059997"/>
            <a:ext cx="4004389" cy="2312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462BF2-24F7-1A76-57D3-16893F579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751" y="3824329"/>
            <a:ext cx="4004389" cy="23120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4A11E2-35B2-4B82-88EE-DB7862D3255F}"/>
              </a:ext>
            </a:extLst>
          </p:cNvPr>
          <p:cNvSpPr txBox="1"/>
          <p:nvPr/>
        </p:nvSpPr>
        <p:spPr>
          <a:xfrm>
            <a:off x="2383027" y="6136386"/>
            <a:ext cx="1160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Uba Tuba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AB5A1A-3EE4-1742-0BF4-0F723EDA0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409" y="3824328"/>
            <a:ext cx="4004388" cy="23120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BB1DD9-B3B1-45B8-B4D4-F0376481CB49}"/>
              </a:ext>
            </a:extLst>
          </p:cNvPr>
          <p:cNvSpPr txBox="1"/>
          <p:nvPr/>
        </p:nvSpPr>
        <p:spPr>
          <a:xfrm>
            <a:off x="8068589" y="6105435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Caledonia</a:t>
            </a:r>
          </a:p>
        </p:txBody>
      </p:sp>
    </p:spTree>
    <p:extLst>
      <p:ext uri="{BB962C8B-B14F-4D97-AF65-F5344CB8AC3E}">
        <p14:creationId xmlns:p14="http://schemas.microsoft.com/office/powerpoint/2010/main" val="2429597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089E3-B05B-94A4-DE70-814B1ACA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5855"/>
            <a:ext cx="10515600" cy="755009"/>
          </a:xfrm>
        </p:spPr>
        <p:txBody>
          <a:bodyPr/>
          <a:lstStyle/>
          <a:p>
            <a:pPr algn="ctr"/>
            <a:r>
              <a:rPr lang="en-US" dirty="0"/>
              <a:t>Level 2 granite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166C81-16E1-D412-33A4-7EF089C63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397" y="1721760"/>
            <a:ext cx="4451206" cy="2519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4447EE-8630-06A3-F838-05706970F443}"/>
              </a:ext>
            </a:extLst>
          </p:cNvPr>
          <p:cNvSpPr txBox="1"/>
          <p:nvPr/>
        </p:nvSpPr>
        <p:spPr>
          <a:xfrm>
            <a:off x="5406324" y="4382722"/>
            <a:ext cx="137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Dallas White</a:t>
            </a:r>
          </a:p>
        </p:txBody>
      </p:sp>
    </p:spTree>
    <p:extLst>
      <p:ext uri="{BB962C8B-B14F-4D97-AF65-F5344CB8AC3E}">
        <p14:creationId xmlns:p14="http://schemas.microsoft.com/office/powerpoint/2010/main" val="49048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60C9B-F208-A543-C05F-C776932DB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392"/>
            <a:ext cx="10515600" cy="897621"/>
          </a:xfrm>
        </p:spPr>
        <p:txBody>
          <a:bodyPr/>
          <a:lstStyle/>
          <a:p>
            <a:pPr algn="ctr"/>
            <a:r>
              <a:rPr lang="en-US" dirty="0"/>
              <a:t>Level 4 granite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8E205A-5BCC-923E-70B1-9C6DF3704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76" y="1279323"/>
            <a:ext cx="3519837" cy="2038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87EB8C-6DE1-6915-E070-D62FF669F97C}"/>
              </a:ext>
            </a:extLst>
          </p:cNvPr>
          <p:cNvSpPr txBox="1"/>
          <p:nvPr/>
        </p:nvSpPr>
        <p:spPr>
          <a:xfrm>
            <a:off x="2507000" y="3323015"/>
            <a:ext cx="107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 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B0C74-CA86-AB0A-A8AB-A27EC72B7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086" y="1279323"/>
            <a:ext cx="3519838" cy="2038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9FFACF-3544-B71F-AFEC-8E19A7748BD5}"/>
              </a:ext>
            </a:extLst>
          </p:cNvPr>
          <p:cNvSpPr txBox="1"/>
          <p:nvPr/>
        </p:nvSpPr>
        <p:spPr>
          <a:xfrm>
            <a:off x="8526220" y="3355317"/>
            <a:ext cx="1239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Pearl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0837E0-76EF-CBCB-A631-9F9C33235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699" y="3988394"/>
            <a:ext cx="4064602" cy="2038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F1ECFA-C7E3-620E-F28D-A5E22BC3E2CF}"/>
              </a:ext>
            </a:extLst>
          </p:cNvPr>
          <p:cNvSpPr txBox="1"/>
          <p:nvPr/>
        </p:nvSpPr>
        <p:spPr>
          <a:xfrm>
            <a:off x="5306938" y="6026744"/>
            <a:ext cx="157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Andino White </a:t>
            </a:r>
          </a:p>
        </p:txBody>
      </p:sp>
    </p:spTree>
    <p:extLst>
      <p:ext uri="{BB962C8B-B14F-4D97-AF65-F5344CB8AC3E}">
        <p14:creationId xmlns:p14="http://schemas.microsoft.com/office/powerpoint/2010/main" val="2880813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742D-143F-30FF-A092-28A9D900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392"/>
            <a:ext cx="10515600" cy="872454"/>
          </a:xfrm>
        </p:spPr>
        <p:txBody>
          <a:bodyPr/>
          <a:lstStyle/>
          <a:p>
            <a:pPr algn="ctr"/>
            <a:r>
              <a:rPr lang="en-US" dirty="0"/>
              <a:t>Level 5 granite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63F9F-C007-3930-7821-D3BABDBCF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48" y="1014975"/>
            <a:ext cx="3247518" cy="173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67D9CF-85CB-7898-9A17-3FB70C0B9CB2}"/>
              </a:ext>
            </a:extLst>
          </p:cNvPr>
          <p:cNvSpPr txBox="1"/>
          <p:nvPr/>
        </p:nvSpPr>
        <p:spPr>
          <a:xfrm>
            <a:off x="1239560" y="2767846"/>
            <a:ext cx="1719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Delicatus White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E0CBDB-49DA-35F1-A88A-09D2EF807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311" y="1014975"/>
            <a:ext cx="3104994" cy="173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EF97CA-7E59-810A-BDE5-281459F1A8DA}"/>
              </a:ext>
            </a:extLst>
          </p:cNvPr>
          <p:cNvSpPr txBox="1"/>
          <p:nvPr/>
        </p:nvSpPr>
        <p:spPr>
          <a:xfrm>
            <a:off x="5363267" y="2767846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Oyster White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0278CE-190E-2501-FCB2-BDE3AD185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058" y="1014975"/>
            <a:ext cx="2991194" cy="1736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97F719-EC9E-9F02-0A53-F17EE3148A93}"/>
              </a:ext>
            </a:extLst>
          </p:cNvPr>
          <p:cNvSpPr txBox="1"/>
          <p:nvPr/>
        </p:nvSpPr>
        <p:spPr>
          <a:xfrm>
            <a:off x="8905264" y="2767846"/>
            <a:ext cx="2244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 Benedicto Leather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6EE84-B8B4-F271-8A13-9A0CDE7C5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671" y="3720823"/>
            <a:ext cx="3104994" cy="17394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57F19C-EA68-1D91-B9D8-859803BB533B}"/>
              </a:ext>
            </a:extLst>
          </p:cNvPr>
          <p:cNvSpPr txBox="1"/>
          <p:nvPr/>
        </p:nvSpPr>
        <p:spPr>
          <a:xfrm>
            <a:off x="3345727" y="5473693"/>
            <a:ext cx="201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Blanco Antico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B2EF3B-C2E1-E7F0-A82B-4F53C9EA5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732" y="3720823"/>
            <a:ext cx="2991195" cy="17394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3E812C-5FA5-7CC2-4B6B-9F29576E42A8}"/>
              </a:ext>
            </a:extLst>
          </p:cNvPr>
          <p:cNvSpPr txBox="1"/>
          <p:nvPr/>
        </p:nvSpPr>
        <p:spPr>
          <a:xfrm>
            <a:off x="7618046" y="5473693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Sienna Beige </a:t>
            </a:r>
          </a:p>
        </p:txBody>
      </p:sp>
    </p:spTree>
    <p:extLst>
      <p:ext uri="{BB962C8B-B14F-4D97-AF65-F5344CB8AC3E}">
        <p14:creationId xmlns:p14="http://schemas.microsoft.com/office/powerpoint/2010/main" val="3847833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778EC-4BE2-AFED-78FB-17660FA94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250"/>
            <a:ext cx="10515600" cy="795652"/>
          </a:xfrm>
        </p:spPr>
        <p:txBody>
          <a:bodyPr/>
          <a:lstStyle/>
          <a:p>
            <a:pPr algn="ctr"/>
            <a:r>
              <a:rPr lang="en-US" dirty="0"/>
              <a:t>Level 6 granite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BB617-B107-BE80-8A29-9B3FE3DE1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96" y="1936377"/>
            <a:ext cx="4577714" cy="2435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8D209F-345E-6417-0FDE-B36BEB21CD65}"/>
              </a:ext>
            </a:extLst>
          </p:cNvPr>
          <p:cNvSpPr txBox="1"/>
          <p:nvPr/>
        </p:nvSpPr>
        <p:spPr>
          <a:xfrm>
            <a:off x="2903227" y="4419987"/>
            <a:ext cx="95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Blizzard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B49872-4E7B-B652-3E4A-E5504A722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693" y="1936378"/>
            <a:ext cx="4462011" cy="24358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C3783C-224E-E8AA-4315-C676811B0634}"/>
              </a:ext>
            </a:extLst>
          </p:cNvPr>
          <p:cNvSpPr txBox="1"/>
          <p:nvPr/>
        </p:nvSpPr>
        <p:spPr>
          <a:xfrm>
            <a:off x="8331730" y="4372215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Splendor </a:t>
            </a:r>
          </a:p>
        </p:txBody>
      </p:sp>
    </p:spTree>
    <p:extLst>
      <p:ext uri="{BB962C8B-B14F-4D97-AF65-F5344CB8AC3E}">
        <p14:creationId xmlns:p14="http://schemas.microsoft.com/office/powerpoint/2010/main" val="4224054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D07D-8322-489C-D378-E1F7BFD25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82"/>
            <a:ext cx="10515600" cy="904709"/>
          </a:xfrm>
        </p:spPr>
        <p:txBody>
          <a:bodyPr/>
          <a:lstStyle/>
          <a:p>
            <a:pPr algn="ctr"/>
            <a:r>
              <a:rPr lang="en-US" dirty="0"/>
              <a:t>Level 4 Marble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2AD1D1-2663-6966-6DD8-9A037E379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846" y="1226589"/>
            <a:ext cx="4102307" cy="20744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C8EF1C-501C-139F-3085-BBDD616A2C6D}"/>
              </a:ext>
            </a:extLst>
          </p:cNvPr>
          <p:cNvSpPr txBox="1"/>
          <p:nvPr/>
        </p:nvSpPr>
        <p:spPr>
          <a:xfrm>
            <a:off x="5339349" y="3269131"/>
            <a:ext cx="1513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 Carrara</a:t>
            </a:r>
          </a:p>
        </p:txBody>
      </p:sp>
    </p:spTree>
    <p:extLst>
      <p:ext uri="{BB962C8B-B14F-4D97-AF65-F5344CB8AC3E}">
        <p14:creationId xmlns:p14="http://schemas.microsoft.com/office/powerpoint/2010/main" val="698538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23A1-58E9-0FC7-EDD9-1844AE51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917"/>
            <a:ext cx="10515600" cy="1022155"/>
          </a:xfrm>
        </p:spPr>
        <p:txBody>
          <a:bodyPr/>
          <a:lstStyle/>
          <a:p>
            <a:pPr algn="ctr"/>
            <a:r>
              <a:rPr lang="en-US" dirty="0"/>
              <a:t>Level 2 Quartz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2D9C8B-9E4E-BC06-1F97-75D478643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78325"/>
            <a:ext cx="4689205" cy="24168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801FBF-D01D-6332-6CFE-67A46E783776}"/>
              </a:ext>
            </a:extLst>
          </p:cNvPr>
          <p:cNvSpPr txBox="1"/>
          <p:nvPr/>
        </p:nvSpPr>
        <p:spPr>
          <a:xfrm>
            <a:off x="1883436" y="6387345"/>
            <a:ext cx="184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Midnight Majesty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C74F01-E771-AEEC-D4FE-0F78B94D9387}"/>
              </a:ext>
            </a:extLst>
          </p:cNvPr>
          <p:cNvSpPr txBox="1"/>
          <p:nvPr/>
        </p:nvSpPr>
        <p:spPr>
          <a:xfrm>
            <a:off x="8675380" y="6387345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Manhattan Gray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CEBA7C-0761-1FDA-1F91-4795412248ED}"/>
              </a:ext>
            </a:extLst>
          </p:cNvPr>
          <p:cNvSpPr txBox="1"/>
          <p:nvPr/>
        </p:nvSpPr>
        <p:spPr>
          <a:xfrm>
            <a:off x="2480975" y="3059668"/>
            <a:ext cx="140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Carrara Mist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7A743-FF18-C2DF-B9DB-C8A705B22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597" y="1178325"/>
            <a:ext cx="4689205" cy="2416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DE7FA3-DE71-0F6C-14E0-DD7F875A6243}"/>
              </a:ext>
            </a:extLst>
          </p:cNvPr>
          <p:cNvSpPr txBox="1"/>
          <p:nvPr/>
        </p:nvSpPr>
        <p:spPr>
          <a:xfrm>
            <a:off x="8501495" y="3059668"/>
            <a:ext cx="1331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Frost White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64ADA-24E0-B539-6CA1-A19EC7351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395" y="3962067"/>
            <a:ext cx="4689205" cy="2416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6B1B02-5189-2FB3-4BF8-486C1EF2BB87}"/>
              </a:ext>
            </a:extLst>
          </p:cNvPr>
          <p:cNvSpPr txBox="1"/>
          <p:nvPr/>
        </p:nvSpPr>
        <p:spPr>
          <a:xfrm>
            <a:off x="5220597" y="5853596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Manhattan Gray </a:t>
            </a:r>
          </a:p>
        </p:txBody>
      </p:sp>
    </p:spTree>
    <p:extLst>
      <p:ext uri="{BB962C8B-B14F-4D97-AF65-F5344CB8AC3E}">
        <p14:creationId xmlns:p14="http://schemas.microsoft.com/office/powerpoint/2010/main" val="16617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ED29A-FBDA-2A37-F922-3DEEEB49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504"/>
            <a:ext cx="10515600" cy="780175"/>
          </a:xfrm>
        </p:spPr>
        <p:txBody>
          <a:bodyPr/>
          <a:lstStyle/>
          <a:p>
            <a:pPr algn="ctr"/>
            <a:r>
              <a:rPr lang="en-US" dirty="0"/>
              <a:t>Level 3 Quartz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622CCC-0BCC-D318-91AA-5B94A591D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498" y="1900544"/>
            <a:ext cx="5140024" cy="30569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682465-C618-D943-F354-CCF0FBC8A7F7}"/>
              </a:ext>
            </a:extLst>
          </p:cNvPr>
          <p:cNvSpPr txBox="1"/>
          <p:nvPr/>
        </p:nvSpPr>
        <p:spPr>
          <a:xfrm>
            <a:off x="8573691" y="4580192"/>
            <a:ext cx="124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Fossil Gray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1880D-07A5-6E4C-7605-F61E8EC31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78" y="1900544"/>
            <a:ext cx="5531458" cy="3048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46F023-F8C8-F014-704B-6D2E8193F9CF}"/>
              </a:ext>
            </a:extLst>
          </p:cNvPr>
          <p:cNvSpPr txBox="1"/>
          <p:nvPr/>
        </p:nvSpPr>
        <p:spPr>
          <a:xfrm>
            <a:off x="2728151" y="4616826"/>
            <a:ext cx="92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Marfitaj</a:t>
            </a:r>
          </a:p>
        </p:txBody>
      </p:sp>
    </p:spTree>
    <p:extLst>
      <p:ext uri="{BB962C8B-B14F-4D97-AF65-F5344CB8AC3E}">
        <p14:creationId xmlns:p14="http://schemas.microsoft.com/office/powerpoint/2010/main" val="499514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516C-E153-AE9A-AB95-AE634957F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047"/>
            <a:ext cx="10515600" cy="829208"/>
          </a:xfrm>
        </p:spPr>
        <p:txBody>
          <a:bodyPr/>
          <a:lstStyle/>
          <a:p>
            <a:pPr algn="ctr"/>
            <a:r>
              <a:rPr lang="en-US" dirty="0"/>
              <a:t>LEVEL 3 QUARTZ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7E741-163F-87D7-79AC-B57620EB0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57" y="1145168"/>
            <a:ext cx="4816897" cy="2758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78F24F-E363-8BAC-9B38-1A34EB2486B8}"/>
              </a:ext>
            </a:extLst>
          </p:cNvPr>
          <p:cNvSpPr txBox="1"/>
          <p:nvPr/>
        </p:nvSpPr>
        <p:spPr>
          <a:xfrm>
            <a:off x="2100171" y="3534758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Carrara Morro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A337B5-8580-EBF9-22F4-11D5DB9E0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145" y="1145168"/>
            <a:ext cx="4816897" cy="27589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B49F8C-C6BE-A5AA-BB5F-A80A8B1E787D}"/>
              </a:ext>
            </a:extLst>
          </p:cNvPr>
          <p:cNvSpPr txBox="1"/>
          <p:nvPr/>
        </p:nvSpPr>
        <p:spPr>
          <a:xfrm>
            <a:off x="8323970" y="3534757"/>
            <a:ext cx="164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Carrara Trigato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2D0E08-847B-11CA-F4B3-F7188DBE0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551" y="4111002"/>
            <a:ext cx="4816897" cy="2552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29FC70-CA86-F560-FADE-1E2B8FD565E3}"/>
              </a:ext>
            </a:extLst>
          </p:cNvPr>
          <p:cNvSpPr txBox="1"/>
          <p:nvPr/>
        </p:nvSpPr>
        <p:spPr>
          <a:xfrm>
            <a:off x="5352399" y="6294190"/>
            <a:ext cx="148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Carrara Miksa</a:t>
            </a:r>
          </a:p>
        </p:txBody>
      </p:sp>
    </p:spTree>
    <p:extLst>
      <p:ext uri="{BB962C8B-B14F-4D97-AF65-F5344CB8AC3E}">
        <p14:creationId xmlns:p14="http://schemas.microsoft.com/office/powerpoint/2010/main" val="3905123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AFEE3-1748-8280-1756-04DFD4C3A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950"/>
            <a:ext cx="10515600" cy="805342"/>
          </a:xfrm>
        </p:spPr>
        <p:txBody>
          <a:bodyPr/>
          <a:lstStyle/>
          <a:p>
            <a:pPr algn="ctr"/>
            <a:r>
              <a:rPr lang="en-US" dirty="0"/>
              <a:t>Level 4 Quartz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11078-5A6E-9E82-5BFD-03CC270A7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11" y="1149292"/>
            <a:ext cx="5591269" cy="2599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889799-6FE7-4D51-139E-A07E394FEA11}"/>
              </a:ext>
            </a:extLst>
          </p:cNvPr>
          <p:cNvSpPr txBox="1"/>
          <p:nvPr/>
        </p:nvSpPr>
        <p:spPr>
          <a:xfrm>
            <a:off x="2134483" y="3379708"/>
            <a:ext cx="1630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Elysio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CA1689-67E9-5D30-A474-CAEEE5D52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120" y="1149292"/>
            <a:ext cx="5591269" cy="25997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9111D7-B454-F43F-59A5-4B5A63C4622B}"/>
              </a:ext>
            </a:extLst>
          </p:cNvPr>
          <p:cNvSpPr txBox="1"/>
          <p:nvPr/>
        </p:nvSpPr>
        <p:spPr>
          <a:xfrm>
            <a:off x="8415208" y="3379708"/>
            <a:ext cx="1642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Idillio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B8DEF9-9DAB-7D8B-2F38-30DAA1D7B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11" y="4047468"/>
            <a:ext cx="5591269" cy="2599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BF3C3D-A1DE-6793-ADA3-EDB9179B94DD}"/>
              </a:ext>
            </a:extLst>
          </p:cNvPr>
          <p:cNvSpPr txBox="1"/>
          <p:nvPr/>
        </p:nvSpPr>
        <p:spPr>
          <a:xfrm>
            <a:off x="2519011" y="6277884"/>
            <a:ext cx="861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Aurataj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C30581-7825-4FCD-6B07-D915B3311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120" y="4047468"/>
            <a:ext cx="5591269" cy="25997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E1BF10-8D24-34E0-F1BE-569934F2D93C}"/>
              </a:ext>
            </a:extLst>
          </p:cNvPr>
          <p:cNvSpPr txBox="1"/>
          <p:nvPr/>
        </p:nvSpPr>
        <p:spPr>
          <a:xfrm>
            <a:off x="8433738" y="6277884"/>
            <a:ext cx="160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Rusta</a:t>
            </a:r>
          </a:p>
        </p:txBody>
      </p:sp>
    </p:spTree>
    <p:extLst>
      <p:ext uri="{BB962C8B-B14F-4D97-AF65-F5344CB8AC3E}">
        <p14:creationId xmlns:p14="http://schemas.microsoft.com/office/powerpoint/2010/main" val="4120355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68C8D-9D87-3028-E7E8-8113FEE97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852"/>
            <a:ext cx="10515600" cy="757646"/>
          </a:xfrm>
        </p:spPr>
        <p:txBody>
          <a:bodyPr/>
          <a:lstStyle/>
          <a:p>
            <a:pPr algn="ctr"/>
            <a:r>
              <a:rPr lang="en-US" dirty="0"/>
              <a:t>LEVEL 4 QUARTZ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6BCAA-0CBB-8954-A907-F84D124D0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41" y="1039696"/>
            <a:ext cx="5067799" cy="2538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BF72F8-2772-9FC3-EB1C-46D7C92213B0}"/>
              </a:ext>
            </a:extLst>
          </p:cNvPr>
          <p:cNvSpPr txBox="1"/>
          <p:nvPr/>
        </p:nvSpPr>
        <p:spPr>
          <a:xfrm>
            <a:off x="2347106" y="3208755"/>
            <a:ext cx="1492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Cashmere Taj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D0152F-A265-99E4-A9F6-FAAC3C9AB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859" y="1039695"/>
            <a:ext cx="5067800" cy="25383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633D4-A810-3096-F4BB-C56581875723}"/>
              </a:ext>
            </a:extLst>
          </p:cNvPr>
          <p:cNvSpPr txBox="1"/>
          <p:nvPr/>
        </p:nvSpPr>
        <p:spPr>
          <a:xfrm>
            <a:off x="8639370" y="3208755"/>
            <a:ext cx="918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Eroluna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2DE9E0-F03C-8592-4ECC-8A2C25923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40" y="3916977"/>
            <a:ext cx="5067800" cy="25383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6350F1-9F25-D67E-8C6F-DF9252463C88}"/>
              </a:ext>
            </a:extLst>
          </p:cNvPr>
          <p:cNvSpPr txBox="1"/>
          <p:nvPr/>
        </p:nvSpPr>
        <p:spPr>
          <a:xfrm>
            <a:off x="2219988" y="6086037"/>
            <a:ext cx="17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Aidana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F475C3-15D9-D1DC-3264-3D4D415F2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859" y="3916978"/>
            <a:ext cx="5067799" cy="25383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266343-FE4F-4EC8-4B37-A3BDB050384A}"/>
              </a:ext>
            </a:extLst>
          </p:cNvPr>
          <p:cNvSpPr txBox="1"/>
          <p:nvPr/>
        </p:nvSpPr>
        <p:spPr>
          <a:xfrm>
            <a:off x="8216689" y="6086037"/>
            <a:ext cx="176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Adonia</a:t>
            </a:r>
          </a:p>
        </p:txBody>
      </p:sp>
    </p:spTree>
    <p:extLst>
      <p:ext uri="{BB962C8B-B14F-4D97-AF65-F5344CB8AC3E}">
        <p14:creationId xmlns:p14="http://schemas.microsoft.com/office/powerpoint/2010/main" val="2242603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C6152-F62A-8608-BBBB-B90C6A1F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06934"/>
          </a:xfrm>
        </p:spPr>
        <p:txBody>
          <a:bodyPr/>
          <a:lstStyle/>
          <a:p>
            <a:pPr algn="ctr"/>
            <a:r>
              <a:rPr lang="en-US" dirty="0"/>
              <a:t>Level 5 Quartz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AD037-B930-5B19-96FA-D15CD6719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22231"/>
            <a:ext cx="4391565" cy="1915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1BE58-3533-66DA-E3B2-C1EF4C9440E7}"/>
              </a:ext>
            </a:extLst>
          </p:cNvPr>
          <p:cNvSpPr txBox="1"/>
          <p:nvPr/>
        </p:nvSpPr>
        <p:spPr>
          <a:xfrm>
            <a:off x="2058657" y="2307211"/>
            <a:ext cx="216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Soapstone Metropolis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BC6875-1B50-4F4C-0CFE-0FA9D2B2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754299"/>
            <a:ext cx="4391565" cy="19154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69C323-9C57-3AD6-14B4-EF1191B31BD9}"/>
              </a:ext>
            </a:extLst>
          </p:cNvPr>
          <p:cNvSpPr txBox="1"/>
          <p:nvPr/>
        </p:nvSpPr>
        <p:spPr>
          <a:xfrm>
            <a:off x="2243605" y="4222658"/>
            <a:ext cx="158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Soapstone Mist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278F93-C71B-97F4-539B-4A90EC6E5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498" y="740290"/>
            <a:ext cx="4391565" cy="19154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A5753C-096F-DB87-63E7-5B2099300653}"/>
              </a:ext>
            </a:extLst>
          </p:cNvPr>
          <p:cNvSpPr txBox="1"/>
          <p:nvPr/>
        </p:nvSpPr>
        <p:spPr>
          <a:xfrm>
            <a:off x="8084413" y="2307211"/>
            <a:ext cx="193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Karmelo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28154E-7BC3-3666-DF8B-0D4246398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497" y="2754299"/>
            <a:ext cx="4391565" cy="1915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B155E2-ACD1-C829-CD31-F628A4628F99}"/>
              </a:ext>
            </a:extLst>
          </p:cNvPr>
          <p:cNvSpPr txBox="1"/>
          <p:nvPr/>
        </p:nvSpPr>
        <p:spPr>
          <a:xfrm>
            <a:off x="8158973" y="4222658"/>
            <a:ext cx="1258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Perla White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1F9470-2BA5-1700-67AD-1F717B1FE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0217" y="4768307"/>
            <a:ext cx="4391565" cy="191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B19A60-F36C-084E-01AD-B75285AD2895}"/>
              </a:ext>
            </a:extLst>
          </p:cNvPr>
          <p:cNvSpPr txBox="1"/>
          <p:nvPr/>
        </p:nvSpPr>
        <p:spPr>
          <a:xfrm>
            <a:off x="5627505" y="6314423"/>
            <a:ext cx="93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Lumataj</a:t>
            </a:r>
          </a:p>
        </p:txBody>
      </p:sp>
    </p:spTree>
    <p:extLst>
      <p:ext uri="{BB962C8B-B14F-4D97-AF65-F5344CB8AC3E}">
        <p14:creationId xmlns:p14="http://schemas.microsoft.com/office/powerpoint/2010/main" val="2180942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C46F-0162-1DEA-B0D7-42445E805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282"/>
            <a:ext cx="10515600" cy="6878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Level 6 Quartz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4A19D2-C094-BAE6-83C0-BE052857F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242" y="4141848"/>
            <a:ext cx="4085781" cy="20166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F3E517-7FDB-93A9-2504-632CD65BA8F8}"/>
              </a:ext>
            </a:extLst>
          </p:cNvPr>
          <p:cNvSpPr txBox="1"/>
          <p:nvPr/>
        </p:nvSpPr>
        <p:spPr>
          <a:xfrm>
            <a:off x="3490006" y="5802651"/>
            <a:ext cx="1575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Ultra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2E96D1-ECE0-6B9A-AD10-26036A4EB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106" y="4141848"/>
            <a:ext cx="4085781" cy="20166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6C7D27-4DB6-E94E-D2BD-9FDF75A77FBB}"/>
              </a:ext>
            </a:extLst>
          </p:cNvPr>
          <p:cNvSpPr txBox="1"/>
          <p:nvPr/>
        </p:nvSpPr>
        <p:spPr>
          <a:xfrm>
            <a:off x="7971270" y="5789150"/>
            <a:ext cx="16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Trevi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EF724-3E6B-7A32-D125-843735B35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242" y="1553517"/>
            <a:ext cx="4098758" cy="2076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ECA1A9-CE50-389A-36E1-ACEA305AB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106" y="1553517"/>
            <a:ext cx="4085781" cy="2076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1E00-19CF-2D9C-7BE1-DA04883BAEFE}"/>
              </a:ext>
            </a:extLst>
          </p:cNvPr>
          <p:cNvSpPr txBox="1"/>
          <p:nvPr/>
        </p:nvSpPr>
        <p:spPr>
          <a:xfrm>
            <a:off x="2970429" y="3244334"/>
            <a:ext cx="2152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Premium Plus White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DD9E4-9061-FABA-BDC0-C196858ED56C}"/>
              </a:ext>
            </a:extLst>
          </p:cNvPr>
          <p:cNvSpPr txBox="1"/>
          <p:nvPr/>
        </p:nvSpPr>
        <p:spPr>
          <a:xfrm>
            <a:off x="7764546" y="3244334"/>
            <a:ext cx="202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Calacatta Classique </a:t>
            </a:r>
          </a:p>
        </p:txBody>
      </p:sp>
    </p:spTree>
    <p:extLst>
      <p:ext uri="{BB962C8B-B14F-4D97-AF65-F5344CB8AC3E}">
        <p14:creationId xmlns:p14="http://schemas.microsoft.com/office/powerpoint/2010/main" val="1010379134"/>
      </p:ext>
    </p:extLst>
  </p:cSld>
  <p:clrMapOvr>
    <a:masterClrMapping/>
  </p:clrMapOvr>
</p:sld>
</file>

<file path=ppt/theme/theme1.xml><?xml version="1.0" encoding="utf-8"?>
<a:theme xmlns:a="http://schemas.openxmlformats.org/drawingml/2006/main" name="ArchwayVTI">
  <a:themeElements>
    <a:clrScheme name="AnalogousFromLightSeedRightStep">
      <a:dk1>
        <a:srgbClr val="000000"/>
      </a:dk1>
      <a:lt1>
        <a:srgbClr val="FFFFFF"/>
      </a:lt1>
      <a:dk2>
        <a:srgbClr val="41242B"/>
      </a:dk2>
      <a:lt2>
        <a:srgbClr val="E2E8E4"/>
      </a:lt2>
      <a:accent1>
        <a:srgbClr val="C593B4"/>
      </a:accent1>
      <a:accent2>
        <a:srgbClr val="BA7F8E"/>
      </a:accent2>
      <a:accent3>
        <a:srgbClr val="C49A92"/>
      </a:accent3>
      <a:accent4>
        <a:srgbClr val="B9A07D"/>
      </a:accent4>
      <a:accent5>
        <a:srgbClr val="A6A67D"/>
      </a:accent5>
      <a:accent6>
        <a:srgbClr val="95AB75"/>
      </a:accent6>
      <a:hlink>
        <a:srgbClr val="568E68"/>
      </a:hlink>
      <a:folHlink>
        <a:srgbClr val="7F7F7F"/>
      </a:folHlink>
    </a:clrScheme>
    <a:fontScheme name="Archway">
      <a:majorFont>
        <a:latin typeface="Felix Titling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wayVTI" id="{309F1D27-9968-4F93-BA7C-3666A757FD2E}" vid="{76D8E8FD-8787-4E56-A14A-C28BF58ABEE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261</Words>
  <Application>Microsoft Office PowerPoint</Application>
  <PresentationFormat>Widescreen</PresentationFormat>
  <Paragraphs>109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Felix Titling</vt:lpstr>
      <vt:lpstr>Goudy Old Style</vt:lpstr>
      <vt:lpstr>ArchwayVTI</vt:lpstr>
      <vt:lpstr>Kitchen Countertop Options  </vt:lpstr>
      <vt:lpstr>Level 1 Quartz </vt:lpstr>
      <vt:lpstr>Level 2 Quartz </vt:lpstr>
      <vt:lpstr>Level 3 Quartz </vt:lpstr>
      <vt:lpstr>LEVEL 3 QUARTZ </vt:lpstr>
      <vt:lpstr>Level 4 Quartz </vt:lpstr>
      <vt:lpstr>LEVEL 4 QUARTZ </vt:lpstr>
      <vt:lpstr>Level 5 Quartz </vt:lpstr>
      <vt:lpstr>Level 6 Quartz </vt:lpstr>
      <vt:lpstr>Level 6 quartz</vt:lpstr>
      <vt:lpstr>Level 7 quartz </vt:lpstr>
      <vt:lpstr>Level 7 Quartz </vt:lpstr>
      <vt:lpstr>Group 1 Porcelain </vt:lpstr>
      <vt:lpstr>Group 2 Porcelain </vt:lpstr>
      <vt:lpstr>Group 3 Porcelain </vt:lpstr>
      <vt:lpstr>GROUP 3 PORCELAIN </vt:lpstr>
      <vt:lpstr>GROUP 3 PORCELAIN </vt:lpstr>
      <vt:lpstr>GROUP 4 PORCELAIN </vt:lpstr>
      <vt:lpstr>Group 4 Porcelain </vt:lpstr>
      <vt:lpstr>Level 1 Granite </vt:lpstr>
      <vt:lpstr>Level 2 granite </vt:lpstr>
      <vt:lpstr>Level 4 granite </vt:lpstr>
      <vt:lpstr>Level 5 granite </vt:lpstr>
      <vt:lpstr>Level 6 granite </vt:lpstr>
      <vt:lpstr>Level 4 Marble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Newmark Kitchen Countertop Options </dc:title>
  <dc:creator>Sara Taylor</dc:creator>
  <cp:lastModifiedBy>Sara Nettles</cp:lastModifiedBy>
  <cp:revision>6</cp:revision>
  <cp:lastPrinted>2025-04-04T17:49:05Z</cp:lastPrinted>
  <dcterms:created xsi:type="dcterms:W3CDTF">2023-02-09T18:33:02Z</dcterms:created>
  <dcterms:modified xsi:type="dcterms:W3CDTF">2026-05-29T17:33:07Z</dcterms:modified>
</cp:coreProperties>
</file>